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78B-33AA-47AB-889B-82A99ECA942C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9107-33E8-49E4-90AA-69209230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4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B78B-33AA-47AB-889B-82A99ECA942C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9107-33E8-49E4-90AA-69209230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4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/>
              <a:t/>
            </a:r>
            <a:br>
              <a:rPr lang="ru-RU" sz="2400" smtClean="0"/>
            </a:br>
            <a:r>
              <a:rPr lang="ru-RU" sz="2000" b="1" smtClean="0"/>
              <a:t>Актуальные вопросы  создания </a:t>
            </a:r>
            <a:br>
              <a:rPr lang="ru-RU" sz="2000" b="1" smtClean="0"/>
            </a:br>
            <a:r>
              <a:rPr lang="ru-RU" sz="2000" b="1" smtClean="0"/>
              <a:t>вертикальной  системы стратегического планирования</a:t>
            </a:r>
            <a:br>
              <a:rPr lang="ru-RU" sz="2000" b="1" smtClean="0"/>
            </a:br>
            <a:r>
              <a:rPr lang="ru-RU" sz="2000" b="1" smtClean="0"/>
              <a:t>в АО  с государственным участием 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1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Поставленные стратегические  цели  диктуют  необходимость  учета </a:t>
            </a:r>
            <a:br>
              <a:rPr lang="ru-RU" sz="2200" smtClean="0"/>
            </a:br>
            <a:r>
              <a:rPr lang="ru-RU" sz="2200" smtClean="0"/>
              <a:t>и управления  рядом  объектов,   неуправляемых   ранее 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8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Актуальные  вопросы  создания  ВССП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9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smtClean="0">
                <a:solidFill>
                  <a:srgbClr val="1F497D"/>
                </a:solidFill>
              </a:rPr>
              <a:t>СПАСИБО   ЗА   ВНИМАНИЕ  !</a:t>
            </a:r>
            <a:br>
              <a:rPr lang="ru-RU" sz="2200" b="1" smtClean="0">
                <a:solidFill>
                  <a:srgbClr val="1F497D"/>
                </a:solidFill>
              </a:rPr>
            </a:br>
            <a:r>
              <a:rPr lang="ru-RU" sz="2200" b="1" smtClean="0">
                <a:solidFill>
                  <a:srgbClr val="1F497D"/>
                </a:solidFill>
              </a:rPr>
              <a:t/>
            </a:r>
            <a:br>
              <a:rPr lang="ru-RU" sz="2200" b="1" smtClean="0">
                <a:solidFill>
                  <a:srgbClr val="1F497D"/>
                </a:solidFill>
              </a:rPr>
            </a:br>
            <a:r>
              <a:rPr lang="ru-RU" sz="1400" b="1" smtClean="0">
                <a:latin typeface="Arial" panose="020B0604020202020204" pitchFamily="34" charset="0"/>
                <a:cs typeface="Arial" panose="020B0604020202020204" pitchFamily="34" charset="0"/>
              </a:rPr>
              <a:t>Самоварова Ольга Владимировна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Управляющий партнер Группы SPG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 – Москва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0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Стратегическое планирование как инструмент  развития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1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Создание  ВССП  системообразующих  предприятий – </a:t>
            </a:r>
            <a:br>
              <a:rPr lang="ru-RU" sz="2200" smtClean="0"/>
            </a:br>
            <a:r>
              <a:rPr lang="ru-RU" sz="2200" smtClean="0"/>
              <a:t>инструмент  структурной перестройки  российской  экономики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Вертикаль  программных  документов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8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Необходимо   «увидеть   Слона   целиком»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Основной смысл ДПР как ключевого элемента ВССП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ДПР  по  структуре   объектов   вложений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4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систематизации  ДПР  и  финансовая структура  ДПР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Создание ВССП  требует   своего  инструментария  </a:t>
            </a:r>
            <a:br>
              <a:rPr lang="ru-RU" sz="2200" smtClean="0"/>
            </a:br>
            <a:r>
              <a:rPr lang="ru-RU" sz="2200" smtClean="0"/>
              <a:t>для   сбора, обработки и накопления информации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61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Актуальные вопросы  создания  вертикальной  системы стратегического планирования в АО  с государственным участием </vt:lpstr>
      <vt:lpstr>Стратегическое планирование как инструмент  развития</vt:lpstr>
      <vt:lpstr>Создание  ВССП  системообразующих  предприятий –  инструмент  структурной перестройки  российской  экономики</vt:lpstr>
      <vt:lpstr>Вертикаль  программных  документов</vt:lpstr>
      <vt:lpstr>Необходимо   «увидеть   Слона   целиком»</vt:lpstr>
      <vt:lpstr>Основной смысл ДПР как ключевого элемента ВССП</vt:lpstr>
      <vt:lpstr>Типы ДПР  по  структуре   объектов   вложений  </vt:lpstr>
      <vt:lpstr>Пример систематизации  ДПР  и  финансовая структура  ДПР</vt:lpstr>
      <vt:lpstr>Создание ВССП  требует   своего  инструментария   для   сбора, обработки и накопления информации</vt:lpstr>
      <vt:lpstr>Поставленные стратегические  цели  диктуют  необходимость  учета  и управления  рядом  объектов,   неуправляемых   ранее </vt:lpstr>
      <vt:lpstr>Актуальные  вопросы  создания  ВССП</vt:lpstr>
      <vt:lpstr>СПАСИБО   ЗА   ВНИМАНИЕ  !  Самоварова Ольга Владимировна,  Управляющий партнер Группы SPG   Санкт-Петербург – Москва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Актуальные вопросы  создания  вертикальной  системы стратегического планирования в АО  с государственным участием </dc:title>
  <dc:creator>Самоварова Ольга Владимировна</dc:creator>
  <cp:lastModifiedBy>Самоварова Ольга Владимировна</cp:lastModifiedBy>
  <cp:revision>1</cp:revision>
  <dcterms:created xsi:type="dcterms:W3CDTF">2015-10-22T17:06:52Z</dcterms:created>
  <dcterms:modified xsi:type="dcterms:W3CDTF">2015-10-22T17:06:52Z</dcterms:modified>
</cp:coreProperties>
</file>