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C3D3-E9E3-4832-B50F-A2B51C7F0B4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717-A788-4068-ABCA-15C43557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C3D3-E9E3-4832-B50F-A2B51C7F0B4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F717-A788-4068-ABCA-15C43557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g-group.ru/" TargetMode="External"/><Relationship Id="rId2" Type="http://schemas.openxmlformats.org/officeDocument/2006/relationships/hyperlink" Target="mailto:samovarova@spg-group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Narrow" panose="020B0606020202030204" pitchFamily="34" charset="0"/>
              </a:rPr>
              <a:t>Предложения по развитию диверсификации</a:t>
            </a:r>
            <a:br>
              <a:rPr lang="ru-RU" sz="4000" smtClean="0">
                <a:latin typeface="Arial Narrow" panose="020B0606020202030204" pitchFamily="34" charset="0"/>
              </a:rPr>
            </a:br>
            <a:r>
              <a:rPr lang="ru-RU" sz="4000" smtClean="0">
                <a:latin typeface="Arial Narrow" panose="020B0606020202030204" pitchFamily="34" charset="0"/>
              </a:rPr>
              <a:t>предприятий ОПК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96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Оперативная сшивка «двух миров» –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требует системной  работы  опытных  профессионалов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Отзывы предприятий  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об участии в мероприятиях Программы ОБМ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latin typeface="Arial Narrow" panose="020B0606020202030204" pitchFamily="34" charset="0"/>
              </a:rPr>
              <a:t>СПАСИБО   ЗА   ВНИМАНИЕ  !</a:t>
            </a:r>
            <a:br>
              <a:rPr lang="ru-RU" sz="3200" b="1" smtClean="0">
                <a:latin typeface="Arial Narrow" panose="020B0606020202030204" pitchFamily="34" charset="0"/>
              </a:rPr>
            </a:br>
            <a:r>
              <a:rPr lang="ru-RU" sz="3200" b="1" smtClean="0">
                <a:latin typeface="Arial Narrow" panose="020B0606020202030204" pitchFamily="34" charset="0"/>
              </a:rPr>
              <a:t/>
            </a:r>
            <a:br>
              <a:rPr lang="ru-RU" sz="3200" b="1" smtClean="0">
                <a:latin typeface="Arial Narrow" panose="020B0606020202030204" pitchFamily="34" charset="0"/>
              </a:rPr>
            </a:br>
            <a:r>
              <a:rPr lang="ru-RU" sz="1600" b="1" smtClean="0">
                <a:latin typeface="Arial Narrow" panose="020B0606020202030204" pitchFamily="34" charset="0"/>
              </a:rPr>
              <a:t/>
            </a:r>
            <a:br>
              <a:rPr lang="ru-RU" sz="1600" b="1" smtClean="0">
                <a:latin typeface="Arial Narrow" panose="020B0606020202030204" pitchFamily="34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Самоварова Ольга Владимировна</a:t>
            </a: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к.э.н.</a:t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Управляющий партнер </a:t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Группы компаний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SPG</a:t>
            </a:r>
            <a:b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+7 (812) 313-31-21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  <a:hlinkClick r:id="rId2"/>
              </a:rPr>
              <a:t>samovarova@spg-group.ru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  <a:hlinkClick r:id="rId3"/>
              </a:rPr>
              <a:t>www.spg-group.ru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ru-RU" sz="1600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 Narrow" panose="020B0606020202030204" pitchFamily="34" charset="0"/>
              </a:rPr>
              <a:t>Группа  </a:t>
            </a:r>
            <a:r>
              <a:rPr lang="en-US" sz="3200" b="1" smtClean="0">
                <a:latin typeface="Arial Narrow" panose="020B0606020202030204" pitchFamily="34" charset="0"/>
              </a:rPr>
              <a:t>SPG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Исторический момент  для ОПК  – 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требуются  реальные  стратегии   и  нелинейные  решения,   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создающие новые бизнес-идеи  и новые компетенции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Барьеры для ОПК 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на пути к рынкам гражданской продукции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Варианты диверсификации портфеля ОПК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путем производства гражданской продукции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Межкорпоративная акселерационная программа сотрудничества  ОПК Бизнес МОСТ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4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 низкая  готовность к рискам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отсутствие  рыночного опыта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режимные и секретные  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ограничения, 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 засилье  регламентов и ука-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заний,  мешающих решени-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ям  о поддержке прорывных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проектов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 отсутствие  опыта  массо-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вого производства 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гражданской продукции  </a:t>
            </a:r>
            <a:b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-  и проч.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spc="-100" smtClean="0">
                <a:latin typeface="Arial Narrow" panose="020B0606020202030204" pitchFamily="34" charset="0"/>
              </a:rPr>
              <a:t>Преимущества  кооперации  «ОПК + партнер» на конкретном  примере:</a:t>
            </a:r>
            <a:br>
              <a:rPr lang="ru-RU" sz="2400" b="1" kern="1200" spc="-100" smtClean="0">
                <a:latin typeface="Arial Narrow" panose="020B0606020202030204" pitchFamily="34" charset="0"/>
              </a:rPr>
            </a:br>
            <a:r>
              <a:rPr lang="ru-RU" sz="2400" b="1" kern="1200" spc="-100" smtClean="0">
                <a:latin typeface="Arial Narrow" panose="020B0606020202030204" pitchFamily="34" charset="0"/>
              </a:rPr>
              <a:t>история успеха </a:t>
            </a:r>
            <a:endParaRPr lang="ru-RU" sz="2400" b="1" kern="1200" spc="-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9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Предложения по развитию диверсификации предприятий ОПК</vt:lpstr>
      <vt:lpstr>Группа  SPG</vt:lpstr>
      <vt:lpstr>Исторический момент  для ОПК  –  требуются  реальные  стратегии   и  нелинейные  решения,    создающие новые бизнес-идеи  и новые компетенции</vt:lpstr>
      <vt:lpstr>Барьеры для ОПК  на пути к рынкам гражданской продукции</vt:lpstr>
      <vt:lpstr>Варианты диверсификации портфеля ОПК путем производства гражданской продукции</vt:lpstr>
      <vt:lpstr>Межкорпоративная акселерационная программа сотрудничества  ОПК Бизнес МОСТ</vt:lpstr>
      <vt:lpstr>Презентация PowerPoint</vt:lpstr>
      <vt:lpstr>-  низкая  готовность к рискам - отсутствие  рыночного опыта - режимные и секретные      ограничения,  -  засилье  регламентов и ука-    заний,  мешающих решени-    ям  о поддержке прорывных    проектов -  отсутствие  опыта  массо-    вого производства     гражданской продукции   -  и проч.</vt:lpstr>
      <vt:lpstr>Преимущества  кооперации  «ОПК + партнер» на конкретном  примере: история успеха </vt:lpstr>
      <vt:lpstr>Оперативная сшивка «двух миров» – требует системной  работы  опытных  профессионалов</vt:lpstr>
      <vt:lpstr>Отзывы предприятий   об участии в мероприятиях Программы ОБМ</vt:lpstr>
      <vt:lpstr>СПАСИБО   ЗА   ВНИМАНИЕ  !   Самоварова Ольга Владимировна к.э.н. Управляющий партнер  Группы компаний SPG  +7 (812) 313-31-21  samovarova@spg-group.ru www.spg-group.ru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развитию диверсификации предприятий ОПК</dc:title>
  <dc:creator>Самоварова Ольга Владимировна</dc:creator>
  <cp:lastModifiedBy>Самоварова Ольга Владимировна</cp:lastModifiedBy>
  <cp:revision>1</cp:revision>
  <dcterms:created xsi:type="dcterms:W3CDTF">2020-04-21T08:08:58Z</dcterms:created>
  <dcterms:modified xsi:type="dcterms:W3CDTF">2020-04-21T08:08:58Z</dcterms:modified>
</cp:coreProperties>
</file>